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New OS" charset="1" panose="02070309020205020404"/>
      <p:regular r:id="rId10"/>
    </p:embeddedFont>
    <p:embeddedFont>
      <p:font typeface="Courier New OS Bold" charset="1" panose="02070609020205020404"/>
      <p:regular r:id="rId11"/>
    </p:embeddedFont>
    <p:embeddedFont>
      <p:font typeface="Courier New OS Italics" charset="1" panose="02070409020205090404"/>
      <p:regular r:id="rId12"/>
    </p:embeddedFont>
    <p:embeddedFont>
      <p:font typeface="Courier New OS Bold Italics" charset="1" panose="020706090202050904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21.pn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jpeg" Type="http://schemas.openxmlformats.org/officeDocument/2006/relationships/image"/><Relationship Id="rId4" Target="../media/image3.jpeg" Type="http://schemas.openxmlformats.org/officeDocument/2006/relationships/image"/><Relationship Id="rId5" Target="../media/image23.png" Type="http://schemas.openxmlformats.org/officeDocument/2006/relationships/image"/><Relationship Id="rId6" Target="../media/image24.jpe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26.jpeg" Type="http://schemas.openxmlformats.org/officeDocument/2006/relationships/image"/><Relationship Id="rId7" Target="../media/VAFyRlSXeZs.mp4" Type="http://schemas.openxmlformats.org/officeDocument/2006/relationships/video"/><Relationship Id="rId8" Target="../media/VAFyRlSXeZs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24725" y="4135624"/>
            <a:ext cx="3252913" cy="4707001"/>
          </a:xfrm>
          <a:custGeom>
            <a:avLst/>
            <a:gdLst/>
            <a:ahLst/>
            <a:cxnLst/>
            <a:rect r="r" b="b" t="t" l="l"/>
            <a:pathLst>
              <a:path h="4707001" w="3252913">
                <a:moveTo>
                  <a:pt x="0" y="0"/>
                </a:moveTo>
                <a:lnTo>
                  <a:pt x="3252913" y="0"/>
                </a:lnTo>
                <a:lnTo>
                  <a:pt x="3252913" y="4707001"/>
                </a:lnTo>
                <a:lnTo>
                  <a:pt x="0" y="470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35896" y="1709043"/>
            <a:ext cx="981620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ourier New OS Bold"/>
              </a:rPr>
              <a:t>“Los Simpsons”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92513" y="3180337"/>
            <a:ext cx="1030297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Análisis de las temporadas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115" y="9182100"/>
            <a:ext cx="640189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urier New OS Bold"/>
              </a:rPr>
              <a:t>Ana Fernández de la Coba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8820" y="4067266"/>
            <a:ext cx="11887994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Y entonces,¿merece la pena ver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las temporadas siguientes?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9119" y="1609865"/>
            <a:ext cx="6620309" cy="125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4"/>
              </a:lnSpc>
            </a:pPr>
            <a:r>
              <a:rPr lang="en-US" sz="7238">
                <a:solidFill>
                  <a:srgbClr val="000000"/>
                </a:solidFill>
                <a:latin typeface="Courier New OS Bold"/>
              </a:rPr>
              <a:t>Hipótesis 3: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-3919077" y="5697502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4"/>
                </a:lnTo>
                <a:lnTo>
                  <a:pt x="0" y="580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-138428" y="8894679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75" y="1028700"/>
            <a:ext cx="18288000" cy="6224337"/>
          </a:xfrm>
          <a:custGeom>
            <a:avLst/>
            <a:gdLst/>
            <a:ahLst/>
            <a:cxnLst/>
            <a:rect r="r" b="b" t="t" l="l"/>
            <a:pathLst>
              <a:path h="6224337" w="18288000">
                <a:moveTo>
                  <a:pt x="0" y="0"/>
                </a:moveTo>
                <a:lnTo>
                  <a:pt x="18288000" y="0"/>
                </a:lnTo>
                <a:lnTo>
                  <a:pt x="18288000" y="6224337"/>
                </a:lnTo>
                <a:lnTo>
                  <a:pt x="0" y="6224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73242" y="7253037"/>
            <a:ext cx="3741517" cy="2834916"/>
          </a:xfrm>
          <a:custGeom>
            <a:avLst/>
            <a:gdLst/>
            <a:ahLst/>
            <a:cxnLst/>
            <a:rect r="r" b="b" t="t" l="l"/>
            <a:pathLst>
              <a:path h="2834916" w="3741517">
                <a:moveTo>
                  <a:pt x="0" y="0"/>
                </a:moveTo>
                <a:lnTo>
                  <a:pt x="3741516" y="0"/>
                </a:lnTo>
                <a:lnTo>
                  <a:pt x="3741516" y="2834916"/>
                </a:lnTo>
                <a:lnTo>
                  <a:pt x="0" y="2834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7" t="0" r="-57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32994" y="5038570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83858" y="1601796"/>
            <a:ext cx="6660142" cy="125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5"/>
              </a:lnSpc>
            </a:pPr>
            <a:r>
              <a:rPr lang="en-US" sz="7282">
                <a:solidFill>
                  <a:srgbClr val="000000"/>
                </a:solidFill>
                <a:latin typeface="Courier New OS Bold"/>
              </a:rPr>
              <a:t>Hipótesis 4: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4853" y="3874075"/>
            <a:ext cx="10478294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¿Es realmente Homer el 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protagonista de la serie?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3896" y="403522"/>
            <a:ext cx="16800207" cy="9479956"/>
          </a:xfrm>
          <a:custGeom>
            <a:avLst/>
            <a:gdLst/>
            <a:ahLst/>
            <a:cxnLst/>
            <a:rect r="r" b="b" t="t" l="l"/>
            <a:pathLst>
              <a:path h="9479956" w="16800207">
                <a:moveTo>
                  <a:pt x="0" y="0"/>
                </a:moveTo>
                <a:lnTo>
                  <a:pt x="16800208" y="0"/>
                </a:lnTo>
                <a:lnTo>
                  <a:pt x="16800208" y="9479956"/>
                </a:lnTo>
                <a:lnTo>
                  <a:pt x="0" y="94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" t="0" r="-105" b="-200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9273" y="4019480"/>
            <a:ext cx="701110" cy="826781"/>
          </a:xfrm>
          <a:custGeom>
            <a:avLst/>
            <a:gdLst/>
            <a:ahLst/>
            <a:cxnLst/>
            <a:rect r="r" b="b" t="t" l="l"/>
            <a:pathLst>
              <a:path h="826781" w="701110">
                <a:moveTo>
                  <a:pt x="0" y="0"/>
                </a:moveTo>
                <a:lnTo>
                  <a:pt x="701110" y="0"/>
                </a:lnTo>
                <a:lnTo>
                  <a:pt x="701110" y="826780"/>
                </a:lnTo>
                <a:lnTo>
                  <a:pt x="0" y="826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11723" y="4213031"/>
            <a:ext cx="11316593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¿Hay muchos más personajes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Courier New OS"/>
              </a:rPr>
              <a:t>masculinos?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7192" y="1920530"/>
            <a:ext cx="7184697" cy="10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9"/>
              </a:lnSpc>
            </a:pPr>
            <a:r>
              <a:rPr lang="en-US" sz="6177">
                <a:solidFill>
                  <a:srgbClr val="000000"/>
                </a:solidFill>
                <a:latin typeface="Courier New OS Bold"/>
              </a:rPr>
              <a:t>Hipótesis 5: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5363" y="87119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40"/>
                </a:lnTo>
                <a:lnTo>
                  <a:pt x="0" y="31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12323" y="-13607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20391" y="5733862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76561">
            <a:off x="-837971" y="-778081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7" y="0"/>
                </a:lnTo>
                <a:lnTo>
                  <a:pt x="2570207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2498" y="861189"/>
            <a:ext cx="7301456" cy="7238239"/>
          </a:xfrm>
          <a:custGeom>
            <a:avLst/>
            <a:gdLst/>
            <a:ahLst/>
            <a:cxnLst/>
            <a:rect r="r" b="b" t="t" l="l"/>
            <a:pathLst>
              <a:path h="7238239" w="7301456">
                <a:moveTo>
                  <a:pt x="0" y="0"/>
                </a:moveTo>
                <a:lnTo>
                  <a:pt x="7301456" y="0"/>
                </a:lnTo>
                <a:lnTo>
                  <a:pt x="7301456" y="7238239"/>
                </a:lnTo>
                <a:lnTo>
                  <a:pt x="0" y="723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47" r="-544" b="-44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6498" y="7250887"/>
            <a:ext cx="3325758" cy="2351672"/>
          </a:xfrm>
          <a:custGeom>
            <a:avLst/>
            <a:gdLst/>
            <a:ahLst/>
            <a:cxnLst/>
            <a:rect r="r" b="b" t="t" l="l"/>
            <a:pathLst>
              <a:path h="2351672" w="3325758">
                <a:moveTo>
                  <a:pt x="0" y="0"/>
                </a:moveTo>
                <a:lnTo>
                  <a:pt x="3325758" y="0"/>
                </a:lnTo>
                <a:lnTo>
                  <a:pt x="3325758" y="2351672"/>
                </a:lnTo>
                <a:lnTo>
                  <a:pt x="0" y="2351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07" t="0" r="-1667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28461" y="861189"/>
            <a:ext cx="7758919" cy="6389698"/>
          </a:xfrm>
          <a:custGeom>
            <a:avLst/>
            <a:gdLst/>
            <a:ahLst/>
            <a:cxnLst/>
            <a:rect r="r" b="b" t="t" l="l"/>
            <a:pathLst>
              <a:path h="6389698" w="7758919">
                <a:moveTo>
                  <a:pt x="0" y="0"/>
                </a:moveTo>
                <a:lnTo>
                  <a:pt x="7758919" y="0"/>
                </a:lnTo>
                <a:lnTo>
                  <a:pt x="7758919" y="6389698"/>
                </a:lnTo>
                <a:lnTo>
                  <a:pt x="0" y="638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108" t="0" r="108" b="0"/>
          <a:stretch>
            <a:fillRect/>
          </a:stretch>
        </p:blipFill>
        <p:spPr>
          <a:xfrm flipH="false" flipV="false" rot="0">
            <a:off x="5920308" y="2417680"/>
            <a:ext cx="6447384" cy="419079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568232" y="6873323"/>
            <a:ext cx="515153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CONCLUSIONES: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660943" y="8217882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4"/>
                </a:lnTo>
                <a:lnTo>
                  <a:pt x="0" y="580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170930" y="7746427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1"/>
                </a:lnTo>
                <a:lnTo>
                  <a:pt x="0" y="27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77261" y="1028700"/>
            <a:ext cx="11333478" cy="6375081"/>
          </a:xfrm>
          <a:custGeom>
            <a:avLst/>
            <a:gdLst/>
            <a:ahLst/>
            <a:cxnLst/>
            <a:rect r="r" b="b" t="t" l="l"/>
            <a:pathLst>
              <a:path h="6375081" w="11333478">
                <a:moveTo>
                  <a:pt x="0" y="0"/>
                </a:moveTo>
                <a:lnTo>
                  <a:pt x="11333478" y="0"/>
                </a:lnTo>
                <a:lnTo>
                  <a:pt x="11333478" y="6375081"/>
                </a:lnTo>
                <a:lnTo>
                  <a:pt x="0" y="6375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96233" y="7864455"/>
            <a:ext cx="1109553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GRACIAS POR VUESTRA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84723" y="4729496"/>
            <a:ext cx="11718554" cy="5557504"/>
          </a:xfrm>
          <a:custGeom>
            <a:avLst/>
            <a:gdLst/>
            <a:ahLst/>
            <a:cxnLst/>
            <a:rect r="r" b="b" t="t" l="l"/>
            <a:pathLst>
              <a:path h="5557504" w="11718554">
                <a:moveTo>
                  <a:pt x="0" y="0"/>
                </a:moveTo>
                <a:lnTo>
                  <a:pt x="11718554" y="0"/>
                </a:lnTo>
                <a:lnTo>
                  <a:pt x="11718554" y="5557504"/>
                </a:lnTo>
                <a:lnTo>
                  <a:pt x="0" y="555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53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9139238" y="4802188"/>
            <a:ext cx="95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01138" y="606784"/>
            <a:ext cx="6068882" cy="136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8"/>
              </a:lnSpc>
            </a:pPr>
            <a:r>
              <a:rPr lang="en-US" sz="7963">
                <a:solidFill>
                  <a:srgbClr val="000000"/>
                </a:solidFill>
                <a:latin typeface="Courier New OS Bold"/>
              </a:rPr>
              <a:t>Hipótesis: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01" y="2583344"/>
            <a:ext cx="1803939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¿Las primeras temporadas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son mejores que las últimas?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164" y="6367373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13537723" y="7729336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8290926" y="-13607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06945" y="1578421"/>
            <a:ext cx="3674110" cy="2443283"/>
          </a:xfrm>
          <a:custGeom>
            <a:avLst/>
            <a:gdLst/>
            <a:ahLst/>
            <a:cxnLst/>
            <a:rect r="r" b="b" t="t" l="l"/>
            <a:pathLst>
              <a:path h="2443283" w="3674110">
                <a:moveTo>
                  <a:pt x="0" y="0"/>
                </a:moveTo>
                <a:lnTo>
                  <a:pt x="3674110" y="0"/>
                </a:lnTo>
                <a:lnTo>
                  <a:pt x="3674110" y="2443283"/>
                </a:lnTo>
                <a:lnTo>
                  <a:pt x="0" y="244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17081"/>
            <a:ext cx="6838351" cy="5220739"/>
          </a:xfrm>
          <a:custGeom>
            <a:avLst/>
            <a:gdLst/>
            <a:ahLst/>
            <a:cxnLst/>
            <a:rect r="r" b="b" t="t" l="l"/>
            <a:pathLst>
              <a:path h="5220739" w="6838351">
                <a:moveTo>
                  <a:pt x="0" y="0"/>
                </a:moveTo>
                <a:lnTo>
                  <a:pt x="6838351" y="0"/>
                </a:lnTo>
                <a:lnTo>
                  <a:pt x="6838351" y="5220739"/>
                </a:lnTo>
                <a:lnTo>
                  <a:pt x="0" y="5220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28882" y="117081"/>
            <a:ext cx="6505844" cy="5220739"/>
          </a:xfrm>
          <a:custGeom>
            <a:avLst/>
            <a:gdLst/>
            <a:ahLst/>
            <a:cxnLst/>
            <a:rect r="r" b="b" t="t" l="l"/>
            <a:pathLst>
              <a:path h="5220739" w="6505844">
                <a:moveTo>
                  <a:pt x="0" y="0"/>
                </a:moveTo>
                <a:lnTo>
                  <a:pt x="6505844" y="0"/>
                </a:lnTo>
                <a:lnTo>
                  <a:pt x="6505844" y="5220739"/>
                </a:lnTo>
                <a:lnTo>
                  <a:pt x="0" y="522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65725" y="5143500"/>
            <a:ext cx="6556549" cy="5143500"/>
          </a:xfrm>
          <a:custGeom>
            <a:avLst/>
            <a:gdLst/>
            <a:ahLst/>
            <a:cxnLst/>
            <a:rect r="r" b="b" t="t" l="l"/>
            <a:pathLst>
              <a:path h="5143500" w="6556549">
                <a:moveTo>
                  <a:pt x="0" y="0"/>
                </a:moveTo>
                <a:lnTo>
                  <a:pt x="6556550" y="0"/>
                </a:lnTo>
                <a:lnTo>
                  <a:pt x="655655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7380" y="87119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40"/>
                </a:lnTo>
                <a:lnTo>
                  <a:pt x="0" y="315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2509023" y="-2222116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2"/>
                </a:lnTo>
                <a:lnTo>
                  <a:pt x="0" y="444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1784317" y="-1303927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240898"/>
            <a:ext cx="18288000" cy="5471032"/>
          </a:xfrm>
          <a:custGeom>
            <a:avLst/>
            <a:gdLst/>
            <a:ahLst/>
            <a:cxnLst/>
            <a:rect r="r" b="b" t="t" l="l"/>
            <a:pathLst>
              <a:path h="5471032" w="18288000">
                <a:moveTo>
                  <a:pt x="0" y="0"/>
                </a:moveTo>
                <a:lnTo>
                  <a:pt x="18288000" y="0"/>
                </a:lnTo>
                <a:lnTo>
                  <a:pt x="18288000" y="5471032"/>
                </a:lnTo>
                <a:lnTo>
                  <a:pt x="0" y="5471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50352" y="584588"/>
            <a:ext cx="4187297" cy="2355354"/>
          </a:xfrm>
          <a:custGeom>
            <a:avLst/>
            <a:gdLst/>
            <a:ahLst/>
            <a:cxnLst/>
            <a:rect r="r" b="b" t="t" l="l"/>
            <a:pathLst>
              <a:path h="2355354" w="4187297">
                <a:moveTo>
                  <a:pt x="0" y="0"/>
                </a:moveTo>
                <a:lnTo>
                  <a:pt x="4187296" y="0"/>
                </a:lnTo>
                <a:lnTo>
                  <a:pt x="4187296" y="2355354"/>
                </a:lnTo>
                <a:lnTo>
                  <a:pt x="0" y="2355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316287" y="3230696"/>
            <a:ext cx="11645901" cy="424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0"/>
              </a:lnSpc>
            </a:pPr>
            <a:r>
              <a:rPr lang="en-US" sz="8042">
                <a:solidFill>
                  <a:srgbClr val="000000"/>
                </a:solidFill>
                <a:latin typeface="Courier New OS"/>
              </a:rPr>
              <a:t>¿Y cuál es la mejor</a:t>
            </a:r>
          </a:p>
          <a:p>
            <a:pPr algn="ctr">
              <a:lnSpc>
                <a:spcPts val="11260"/>
              </a:lnSpc>
            </a:pPr>
            <a:r>
              <a:rPr lang="en-US" sz="8042">
                <a:solidFill>
                  <a:srgbClr val="000000"/>
                </a:solidFill>
                <a:latin typeface="Courier New OS"/>
              </a:rPr>
              <a:t>temporada?</a:t>
            </a:r>
          </a:p>
          <a:p>
            <a:pPr algn="ctr">
              <a:lnSpc>
                <a:spcPts val="112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6044" y="-1321776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2"/>
                </a:lnTo>
                <a:lnTo>
                  <a:pt x="0" y="264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0541" y="8863946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557916">
            <a:off x="13811550" y="-1663171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6" y="0"/>
                </a:lnTo>
                <a:lnTo>
                  <a:pt x="4097026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7916">
            <a:off x="-1464774" y="10224696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376561">
            <a:off x="5830043" y="8650097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7" y="0"/>
                </a:lnTo>
                <a:lnTo>
                  <a:pt x="2570207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2510" y="5955681"/>
            <a:ext cx="2915105" cy="2186329"/>
          </a:xfrm>
          <a:custGeom>
            <a:avLst/>
            <a:gdLst/>
            <a:ahLst/>
            <a:cxnLst/>
            <a:rect r="r" b="b" t="t" l="l"/>
            <a:pathLst>
              <a:path h="2186329" w="2915105">
                <a:moveTo>
                  <a:pt x="0" y="0"/>
                </a:moveTo>
                <a:lnTo>
                  <a:pt x="2915105" y="0"/>
                </a:lnTo>
                <a:lnTo>
                  <a:pt x="2915105" y="2186329"/>
                </a:lnTo>
                <a:lnTo>
                  <a:pt x="0" y="2186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195" y="558945"/>
            <a:ext cx="13752315" cy="8534238"/>
          </a:xfrm>
          <a:custGeom>
            <a:avLst/>
            <a:gdLst/>
            <a:ahLst/>
            <a:cxnLst/>
            <a:rect r="r" b="b" t="t" l="l"/>
            <a:pathLst>
              <a:path h="8534238" w="13752315">
                <a:moveTo>
                  <a:pt x="0" y="0"/>
                </a:moveTo>
                <a:lnTo>
                  <a:pt x="13752315" y="0"/>
                </a:lnTo>
                <a:lnTo>
                  <a:pt x="13752315" y="8534238"/>
                </a:lnTo>
                <a:lnTo>
                  <a:pt x="0" y="853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741485"/>
            <a:ext cx="17005633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"/>
              </a:rPr>
              <a:t>¿Los mejores capítulos están en las primeras temporadas?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1406" y="2002768"/>
            <a:ext cx="8549546" cy="153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8914">
                <a:solidFill>
                  <a:srgbClr val="000000"/>
                </a:solidFill>
                <a:latin typeface="Courier New OS Bold"/>
              </a:rPr>
              <a:t>Hipótesis 2: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01" y="1232297"/>
            <a:ext cx="18039398" cy="8026003"/>
          </a:xfrm>
          <a:custGeom>
            <a:avLst/>
            <a:gdLst/>
            <a:ahLst/>
            <a:cxnLst/>
            <a:rect r="r" b="b" t="t" l="l"/>
            <a:pathLst>
              <a:path h="8026003" w="18039398">
                <a:moveTo>
                  <a:pt x="0" y="0"/>
                </a:moveTo>
                <a:lnTo>
                  <a:pt x="18039398" y="0"/>
                </a:lnTo>
                <a:lnTo>
                  <a:pt x="18039398" y="8026003"/>
                </a:lnTo>
                <a:lnTo>
                  <a:pt x="0" y="802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847" y="440488"/>
            <a:ext cx="3743760" cy="2643553"/>
          </a:xfrm>
          <a:custGeom>
            <a:avLst/>
            <a:gdLst/>
            <a:ahLst/>
            <a:cxnLst/>
            <a:rect r="r" b="b" t="t" l="l"/>
            <a:pathLst>
              <a:path h="2643553" w="3743760">
                <a:moveTo>
                  <a:pt x="0" y="0"/>
                </a:moveTo>
                <a:lnTo>
                  <a:pt x="3743760" y="0"/>
                </a:lnTo>
                <a:lnTo>
                  <a:pt x="3743760" y="2643553"/>
                </a:lnTo>
                <a:lnTo>
                  <a:pt x="0" y="26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363" y="7969230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76561">
            <a:off x="7174569" y="7780289"/>
            <a:ext cx="5349617" cy="5802975"/>
          </a:xfrm>
          <a:custGeom>
            <a:avLst/>
            <a:gdLst/>
            <a:ahLst/>
            <a:cxnLst/>
            <a:rect r="r" b="b" t="t" l="l"/>
            <a:pathLst>
              <a:path h="5802975" w="5349617">
                <a:moveTo>
                  <a:pt x="0" y="0"/>
                </a:moveTo>
                <a:lnTo>
                  <a:pt x="5349617" y="0"/>
                </a:lnTo>
                <a:lnTo>
                  <a:pt x="5349617" y="5802975"/>
                </a:lnTo>
                <a:lnTo>
                  <a:pt x="0" y="580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2323" y="5887811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9" y="0"/>
                </a:lnTo>
                <a:lnTo>
                  <a:pt x="3854149" y="2721501"/>
                </a:lnTo>
                <a:lnTo>
                  <a:pt x="0" y="272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1375" y="3084041"/>
            <a:ext cx="3249091" cy="3524438"/>
          </a:xfrm>
          <a:custGeom>
            <a:avLst/>
            <a:gdLst/>
            <a:ahLst/>
            <a:cxnLst/>
            <a:rect r="r" b="b" t="t" l="l"/>
            <a:pathLst>
              <a:path h="3524438" w="3249091">
                <a:moveTo>
                  <a:pt x="0" y="0"/>
                </a:moveTo>
                <a:lnTo>
                  <a:pt x="3249091" y="0"/>
                </a:lnTo>
                <a:lnTo>
                  <a:pt x="3249091" y="3524438"/>
                </a:lnTo>
                <a:lnTo>
                  <a:pt x="0" y="352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716" y="3392621"/>
            <a:ext cx="1900197" cy="2061231"/>
          </a:xfrm>
          <a:custGeom>
            <a:avLst/>
            <a:gdLst/>
            <a:ahLst/>
            <a:cxnLst/>
            <a:rect r="r" b="b" t="t" l="l"/>
            <a:pathLst>
              <a:path h="2061231" w="1900197">
                <a:moveTo>
                  <a:pt x="0" y="0"/>
                </a:moveTo>
                <a:lnTo>
                  <a:pt x="1900197" y="0"/>
                </a:lnTo>
                <a:lnTo>
                  <a:pt x="1900197" y="2061230"/>
                </a:lnTo>
                <a:lnTo>
                  <a:pt x="0" y="2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57916">
            <a:off x="10811891" y="-2165292"/>
            <a:ext cx="4097025" cy="4444231"/>
          </a:xfrm>
          <a:custGeom>
            <a:avLst/>
            <a:gdLst/>
            <a:ahLst/>
            <a:cxnLst/>
            <a:rect r="r" b="b" t="t" l="l"/>
            <a:pathLst>
              <a:path h="4444231" w="4097025">
                <a:moveTo>
                  <a:pt x="0" y="0"/>
                </a:moveTo>
                <a:lnTo>
                  <a:pt x="4097025" y="0"/>
                </a:lnTo>
                <a:lnTo>
                  <a:pt x="4097025" y="4444231"/>
                </a:lnTo>
                <a:lnTo>
                  <a:pt x="0" y="444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57916">
            <a:off x="6482308" y="-3504907"/>
            <a:ext cx="2904035" cy="3150139"/>
          </a:xfrm>
          <a:custGeom>
            <a:avLst/>
            <a:gdLst/>
            <a:ahLst/>
            <a:cxnLst/>
            <a:rect r="r" b="b" t="t" l="l"/>
            <a:pathLst>
              <a:path h="3150139" w="2904035">
                <a:moveTo>
                  <a:pt x="0" y="0"/>
                </a:moveTo>
                <a:lnTo>
                  <a:pt x="2904035" y="0"/>
                </a:lnTo>
                <a:lnTo>
                  <a:pt x="2904035" y="3150139"/>
                </a:lnTo>
                <a:lnTo>
                  <a:pt x="0" y="315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57916">
            <a:off x="8231566" y="-332050"/>
            <a:ext cx="3854148" cy="2721501"/>
          </a:xfrm>
          <a:custGeom>
            <a:avLst/>
            <a:gdLst/>
            <a:ahLst/>
            <a:cxnLst/>
            <a:rect r="r" b="b" t="t" l="l"/>
            <a:pathLst>
              <a:path h="2721501" w="3854148">
                <a:moveTo>
                  <a:pt x="0" y="0"/>
                </a:moveTo>
                <a:lnTo>
                  <a:pt x="3854148" y="0"/>
                </a:lnTo>
                <a:lnTo>
                  <a:pt x="3854148" y="2721500"/>
                </a:lnTo>
                <a:lnTo>
                  <a:pt x="0" y="272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76561">
            <a:off x="2093005" y="8905002"/>
            <a:ext cx="5032485" cy="3553550"/>
          </a:xfrm>
          <a:custGeom>
            <a:avLst/>
            <a:gdLst/>
            <a:ahLst/>
            <a:cxnLst/>
            <a:rect r="r" b="b" t="t" l="l"/>
            <a:pathLst>
              <a:path h="3553550" w="5032485">
                <a:moveTo>
                  <a:pt x="0" y="0"/>
                </a:moveTo>
                <a:lnTo>
                  <a:pt x="5032485" y="0"/>
                </a:lnTo>
                <a:lnTo>
                  <a:pt x="5032485" y="3553550"/>
                </a:lnTo>
                <a:lnTo>
                  <a:pt x="0" y="35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76561">
            <a:off x="5771076" y="7521350"/>
            <a:ext cx="2570206" cy="2788020"/>
          </a:xfrm>
          <a:custGeom>
            <a:avLst/>
            <a:gdLst/>
            <a:ahLst/>
            <a:cxnLst/>
            <a:rect r="r" b="b" t="t" l="l"/>
            <a:pathLst>
              <a:path h="2788020" w="2570206">
                <a:moveTo>
                  <a:pt x="0" y="0"/>
                </a:moveTo>
                <a:lnTo>
                  <a:pt x="2570206" y="0"/>
                </a:lnTo>
                <a:lnTo>
                  <a:pt x="2570206" y="2788020"/>
                </a:lnTo>
                <a:lnTo>
                  <a:pt x="0" y="278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6777" y="4379259"/>
            <a:ext cx="5626306" cy="4219730"/>
          </a:xfrm>
          <a:custGeom>
            <a:avLst/>
            <a:gdLst/>
            <a:ahLst/>
            <a:cxnLst/>
            <a:rect r="r" b="b" t="t" l="l"/>
            <a:pathLst>
              <a:path h="4219730" w="5626306">
                <a:moveTo>
                  <a:pt x="0" y="0"/>
                </a:moveTo>
                <a:lnTo>
                  <a:pt x="5626306" y="0"/>
                </a:lnTo>
                <a:lnTo>
                  <a:pt x="5626306" y="4219730"/>
                </a:lnTo>
                <a:lnTo>
                  <a:pt x="0" y="42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30839" y="1306151"/>
            <a:ext cx="5426322" cy="4146828"/>
          </a:xfrm>
          <a:custGeom>
            <a:avLst/>
            <a:gdLst/>
            <a:ahLst/>
            <a:cxnLst/>
            <a:rect r="r" b="b" t="t" l="l"/>
            <a:pathLst>
              <a:path h="4146828" w="5426322">
                <a:moveTo>
                  <a:pt x="0" y="0"/>
                </a:moveTo>
                <a:lnTo>
                  <a:pt x="5426322" y="0"/>
                </a:lnTo>
                <a:lnTo>
                  <a:pt x="5426322" y="4146828"/>
                </a:lnTo>
                <a:lnTo>
                  <a:pt x="0" y="414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7" t="0" r="-94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5452979"/>
            <a:ext cx="5402139" cy="4072871"/>
          </a:xfrm>
          <a:custGeom>
            <a:avLst/>
            <a:gdLst/>
            <a:ahLst/>
            <a:cxnLst/>
            <a:rect r="r" b="b" t="t" l="l"/>
            <a:pathLst>
              <a:path h="4072871" w="5402139">
                <a:moveTo>
                  <a:pt x="0" y="0"/>
                </a:moveTo>
                <a:lnTo>
                  <a:pt x="5402139" y="0"/>
                </a:lnTo>
                <a:lnTo>
                  <a:pt x="5402139" y="4072871"/>
                </a:lnTo>
                <a:lnTo>
                  <a:pt x="0" y="4072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0" t="0" r="0" b="-207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57161" y="5452979"/>
            <a:ext cx="5402139" cy="4072871"/>
          </a:xfrm>
          <a:custGeom>
            <a:avLst/>
            <a:gdLst/>
            <a:ahLst/>
            <a:cxnLst/>
            <a:rect r="r" b="b" t="t" l="l"/>
            <a:pathLst>
              <a:path h="4072871" w="5402139">
                <a:moveTo>
                  <a:pt x="0" y="0"/>
                </a:moveTo>
                <a:lnTo>
                  <a:pt x="5402139" y="0"/>
                </a:lnTo>
                <a:lnTo>
                  <a:pt x="5402139" y="4072871"/>
                </a:lnTo>
                <a:lnTo>
                  <a:pt x="0" y="4072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730" t="0" r="-1230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51441" y="409531"/>
            <a:ext cx="79255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33490" y="4556359"/>
            <a:ext cx="3962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60091" y="4556359"/>
            <a:ext cx="3962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ourier New OS Bold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DAFySa4Anrg</dc:identifier>
  <dcterms:modified xsi:type="dcterms:W3CDTF">2011-08-01T06:04:30Z</dcterms:modified>
  <cp:revision>1</cp:revision>
  <dc:title>Copia de Presentación Proyecto Trabajo Doodle Orgánico Multicolor</dc:title>
</cp:coreProperties>
</file>